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0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3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6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9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3.jpeg" /><Relationship Id="rId4" Type="http://schemas.openxmlformats.org/officeDocument/2006/relationships/image" Target="../media/image42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6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 /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 /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1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 /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4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 /><Relationship Id="rId2" Type="http://schemas.openxmlformats.org/officeDocument/2006/relationships/image" Target="../media/image5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>
            <a:extLst>
              <a:ext uri="{FF2B5EF4-FFF2-40B4-BE49-F238E27FC236}">
                <a16:creationId xmlns:a16="http://schemas.microsoft.com/office/drawing/2014/main" id="{4CA3F9D4-CEAE-2841-AF6C-450333AD7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54" y="209392"/>
            <a:ext cx="9770006" cy="652646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C4190F9-D920-9545-9976-AE6C09C1E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691385"/>
            <a:ext cx="8991600" cy="1645920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it-IT" b="1">
                <a:solidFill>
                  <a:srgbClr val="00B050"/>
                </a:solidFill>
              </a:rPr>
              <a:t>I BAMBINI DELLA SCUOLA DELL'INFANZIA DI BERGANTINO PRESENTANO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51A242-CAB0-2240-9469-9BA02FC99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2638955"/>
            <a:ext cx="6801612" cy="1239894"/>
          </a:xfr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it-IT" sz="2800">
                <a:solidFill>
                  <a:srgbClr val="0070C0"/>
                </a:solidFill>
              </a:rPr>
              <a:t>LA NATURA SI RIAPPROPRIA DEI PROPRI SPAZI AL TEMPO DEL COVID-19</a:t>
            </a:r>
          </a:p>
        </p:txBody>
      </p:sp>
    </p:spTree>
    <p:extLst>
      <p:ext uri="{BB962C8B-B14F-4D97-AF65-F5344CB8AC3E}">
        <p14:creationId xmlns:p14="http://schemas.microsoft.com/office/powerpoint/2010/main" val="12056750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>
            <a:extLst>
              <a:ext uri="{FF2B5EF4-FFF2-40B4-BE49-F238E27FC236}">
                <a16:creationId xmlns:a16="http://schemas.microsoft.com/office/drawing/2014/main" id="{717C84A2-B8D0-CD4A-B85E-C2E41C6D0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9" r="-175" b="35757"/>
          <a:stretch/>
        </p:blipFill>
        <p:spPr>
          <a:xfrm>
            <a:off x="3561329" y="4067553"/>
            <a:ext cx="7472931" cy="2608352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531B59AE-A098-BC44-AF94-FA777BB04F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73" r="27485"/>
          <a:stretch/>
        </p:blipFill>
        <p:spPr>
          <a:xfrm>
            <a:off x="422327" y="328602"/>
            <a:ext cx="3770496" cy="5912435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2B943751-2F35-A345-ABAC-3679F4CB1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0636"/>
            <a:ext cx="5166340" cy="32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>
            <a:extLst>
              <a:ext uri="{FF2B5EF4-FFF2-40B4-BE49-F238E27FC236}">
                <a16:creationId xmlns:a16="http://schemas.microsoft.com/office/drawing/2014/main" id="{F0B9EAE2-4B4D-A34E-B96E-FFA5D289F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05" r="84"/>
          <a:stretch/>
        </p:blipFill>
        <p:spPr>
          <a:xfrm>
            <a:off x="2869373" y="2493924"/>
            <a:ext cx="3948522" cy="4088466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FDD0499C-1C16-524E-9D83-5DE8BDC94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70" r="-10366" b="36577"/>
          <a:stretch/>
        </p:blipFill>
        <p:spPr>
          <a:xfrm>
            <a:off x="544204" y="506224"/>
            <a:ext cx="3354607" cy="2717623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940D6646-FFDA-6C49-8B2B-863B34FFAA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78" t="8022" r="15428" b="3594"/>
          <a:stretch/>
        </p:blipFill>
        <p:spPr>
          <a:xfrm>
            <a:off x="6415486" y="239791"/>
            <a:ext cx="5414163" cy="408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163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>
            <a:extLst>
              <a:ext uri="{FF2B5EF4-FFF2-40B4-BE49-F238E27FC236}">
                <a16:creationId xmlns:a16="http://schemas.microsoft.com/office/drawing/2014/main" id="{0D47071D-45E5-2D4C-BE51-E3D350133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 flipV="1">
            <a:off x="6062389" y="-618149"/>
            <a:ext cx="4779957" cy="6373276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24F1120E-84CB-824E-9DBD-63F93A532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052" r="2665" b="519"/>
          <a:stretch/>
        </p:blipFill>
        <p:spPr>
          <a:xfrm>
            <a:off x="316168" y="399651"/>
            <a:ext cx="3955650" cy="3436993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75624183-321B-B84E-AF79-F43580BAA9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119" r="2666" b="19204"/>
          <a:stretch/>
        </p:blipFill>
        <p:spPr>
          <a:xfrm>
            <a:off x="3433440" y="4094197"/>
            <a:ext cx="3955650" cy="26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04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A13C8F42-3BAC-8C43-B7EB-AFBCB1ED5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99" r="-1705" b="27071"/>
          <a:stretch/>
        </p:blipFill>
        <p:spPr>
          <a:xfrm>
            <a:off x="333930" y="337482"/>
            <a:ext cx="5207098" cy="3244647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73534192-C748-134E-8475-C0FC6667A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4210242" y="2545331"/>
            <a:ext cx="3634152" cy="4845536"/>
          </a:xfrm>
          <a:prstGeom prst="rect">
            <a:avLst/>
          </a:prstGeom>
        </p:spPr>
      </p:pic>
      <p:pic>
        <p:nvPicPr>
          <p:cNvPr id="4" name="Immagine 5">
            <a:extLst>
              <a:ext uri="{FF2B5EF4-FFF2-40B4-BE49-F238E27FC236}">
                <a16:creationId xmlns:a16="http://schemas.microsoft.com/office/drawing/2014/main" id="{106AEFDD-5526-B34A-AC48-4745259B0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33430" r="7637" b="36249"/>
          <a:stretch/>
        </p:blipFill>
        <p:spPr>
          <a:xfrm>
            <a:off x="7139437" y="337482"/>
            <a:ext cx="4512592" cy="30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>
            <a:extLst>
              <a:ext uri="{FF2B5EF4-FFF2-40B4-BE49-F238E27FC236}">
                <a16:creationId xmlns:a16="http://schemas.microsoft.com/office/drawing/2014/main" id="{6EB7149B-2D25-F540-B800-742D268EC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66" r="-362"/>
          <a:stretch/>
        </p:blipFill>
        <p:spPr>
          <a:xfrm>
            <a:off x="7953404" y="214063"/>
            <a:ext cx="3778554" cy="3595937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1FE53367-D1B5-924C-BB1C-17C07946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494" y="2951760"/>
            <a:ext cx="5414444" cy="3692177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CFD248E5-DBAB-2A46-BC5A-E8657CD35B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086" r="28890"/>
          <a:stretch/>
        </p:blipFill>
        <p:spPr>
          <a:xfrm>
            <a:off x="769104" y="584591"/>
            <a:ext cx="3724741" cy="46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8">
            <a:extLst>
              <a:ext uri="{FF2B5EF4-FFF2-40B4-BE49-F238E27FC236}">
                <a16:creationId xmlns:a16="http://schemas.microsoft.com/office/drawing/2014/main" id="{DCFB1813-33F4-7840-B0C0-92B5833A3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45270" y="-598183"/>
            <a:ext cx="4301894" cy="5735859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368A132B-F4BB-654F-B50B-D0AA15FB7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07" r="5537" b="27398"/>
          <a:stretch/>
        </p:blipFill>
        <p:spPr>
          <a:xfrm>
            <a:off x="451161" y="435175"/>
            <a:ext cx="3460394" cy="3490280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D30F0B9B-C0FC-5B4E-BBEB-AC21F7CD32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-7035" b="29507"/>
          <a:stretch/>
        </p:blipFill>
        <p:spPr>
          <a:xfrm rot="5400000">
            <a:off x="4439773" y="3507701"/>
            <a:ext cx="2972718" cy="3490280"/>
          </a:xfrm>
          <a:prstGeom prst="rect">
            <a:avLst/>
          </a:prstGeom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21A0A6EE-6A25-624D-868D-394B1360E8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124" r="-4371" b="19034"/>
          <a:stretch/>
        </p:blipFill>
        <p:spPr>
          <a:xfrm>
            <a:off x="8435285" y="3766482"/>
            <a:ext cx="3181217" cy="26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89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0DB60B4B-094D-D94E-BAC8-A432EB921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06" r="262" b="1338"/>
          <a:stretch/>
        </p:blipFill>
        <p:spPr>
          <a:xfrm>
            <a:off x="387216" y="381889"/>
            <a:ext cx="4709156" cy="4385168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FC27F406-353F-2544-801D-BCBE4833A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7" t="26759" r="-2136" b="14904"/>
          <a:stretch/>
        </p:blipFill>
        <p:spPr>
          <a:xfrm>
            <a:off x="4572003" y="2953566"/>
            <a:ext cx="3777184" cy="384049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9E6A33CD-6582-7F4A-A6F8-932095D0E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32260" y="-873264"/>
            <a:ext cx="3225249" cy="57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71742CE1-87DF-074E-800E-E038ECF06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96" r="-2306"/>
          <a:stretch/>
        </p:blipFill>
        <p:spPr>
          <a:xfrm>
            <a:off x="7173373" y="1913881"/>
            <a:ext cx="4684303" cy="4615221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5E0BC24A-0D8E-8B4A-8562-D3F428228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4" y="328897"/>
            <a:ext cx="722488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>
            <a:extLst>
              <a:ext uri="{FF2B5EF4-FFF2-40B4-BE49-F238E27FC236}">
                <a16:creationId xmlns:a16="http://schemas.microsoft.com/office/drawing/2014/main" id="{B2E08259-E5D2-D34A-BEAD-A4D7DD49E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17778" y="-1132255"/>
            <a:ext cx="3785771" cy="6670089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A1ECAF2C-5DC0-6F49-8431-07DE566C3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349" r="-2360"/>
          <a:stretch/>
        </p:blipFill>
        <p:spPr>
          <a:xfrm>
            <a:off x="6889313" y="1144908"/>
            <a:ext cx="4683945" cy="4371615"/>
          </a:xfrm>
          <a:prstGeom prst="rect">
            <a:avLst/>
          </a:prstGeo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8FCCD078-5566-F24B-A342-83BEDCAF5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195" y="3330716"/>
            <a:ext cx="3234177" cy="33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9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58E7F68-B820-2C41-BEEF-95076D257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08" t="31791" r="19089" b="-464"/>
          <a:stretch/>
        </p:blipFill>
        <p:spPr>
          <a:xfrm>
            <a:off x="355244" y="417412"/>
            <a:ext cx="4001646" cy="4657471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ED412349-CC71-134F-AB20-CFD0DD3099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5843" r="109"/>
          <a:stretch/>
        </p:blipFill>
        <p:spPr>
          <a:xfrm>
            <a:off x="3534686" y="3518237"/>
            <a:ext cx="5888182" cy="3113291"/>
          </a:xfrm>
          <a:prstGeom prst="rect">
            <a:avLst/>
          </a:prstGeom>
        </p:spPr>
      </p:pic>
      <p:pic>
        <p:nvPicPr>
          <p:cNvPr id="2" name="Immagine 2">
            <a:extLst>
              <a:ext uri="{FF2B5EF4-FFF2-40B4-BE49-F238E27FC236}">
                <a16:creationId xmlns:a16="http://schemas.microsoft.com/office/drawing/2014/main" id="{104390D4-15BF-954F-AB08-301857DB0D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50" t="3108" r="6059" b="15364"/>
          <a:stretch/>
        </p:blipFill>
        <p:spPr>
          <a:xfrm>
            <a:off x="8667973" y="226472"/>
            <a:ext cx="2868601" cy="532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9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48256C67-B9C5-E94D-AF2C-F93865015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611" y="1041735"/>
            <a:ext cx="7263622" cy="5447717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6AB09B47-FE81-D348-8E8F-1376EEA12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3924" r="-2141"/>
          <a:stretch/>
        </p:blipFill>
        <p:spPr>
          <a:xfrm>
            <a:off x="1541763" y="106573"/>
            <a:ext cx="3684510" cy="3659021"/>
          </a:xfrm>
          <a:prstGeom prst="rect">
            <a:avLst/>
          </a:prstGeom>
        </p:spPr>
      </p:pic>
      <p:pic>
        <p:nvPicPr>
          <p:cNvPr id="2" name="Immagine 2">
            <a:extLst>
              <a:ext uri="{FF2B5EF4-FFF2-40B4-BE49-F238E27FC236}">
                <a16:creationId xmlns:a16="http://schemas.microsoft.com/office/drawing/2014/main" id="{2052BC3E-7AB3-BF4F-B0F0-5350BABA15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922" r="2622" b="16745"/>
          <a:stretch/>
        </p:blipFill>
        <p:spPr>
          <a:xfrm>
            <a:off x="817063" y="3969860"/>
            <a:ext cx="2968070" cy="26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>
            <a:extLst>
              <a:ext uri="{FF2B5EF4-FFF2-40B4-BE49-F238E27FC236}">
                <a16:creationId xmlns:a16="http://schemas.microsoft.com/office/drawing/2014/main" id="{79E9521D-7469-BF4E-8BDA-25119CB9E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6" y="2707105"/>
            <a:ext cx="2936366" cy="399074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1AADA0F3-6501-C246-94DC-CA1F9285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864" y="1279177"/>
            <a:ext cx="4064000" cy="54186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44F0270-C44F-6748-96C6-6E0C087E76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it-IT" sz="8000" b="1">
                <a:solidFill>
                  <a:srgbClr val="00B050"/>
                </a:solidFill>
              </a:rPr>
              <a:t>GRAZIE 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41C48D3-1E10-C24D-92C2-C52CDC4BC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5"/>
            <a:ext cx="7729728" cy="1418056"/>
          </a:xfrm>
          <a:solidFill>
            <a:srgbClr val="FFC00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>
                <a:solidFill>
                  <a:srgbClr val="0070C0"/>
                </a:solidFill>
              </a:rPr>
              <a:t>I BAMBINI E LE DOCENTI DELLA SCUOLA DELL’INFANZIA DI BERGANTINO RINGRAZIANO CARGILL</a:t>
            </a:r>
          </a:p>
        </p:txBody>
      </p:sp>
    </p:spTree>
    <p:extLst>
      <p:ext uri="{BB962C8B-B14F-4D97-AF65-F5344CB8AC3E}">
        <p14:creationId xmlns:p14="http://schemas.microsoft.com/office/powerpoint/2010/main" val="39303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230E3C8B-4A7D-DF4D-B9A3-9CC7E2321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10" r="1565"/>
          <a:stretch/>
        </p:blipFill>
        <p:spPr>
          <a:xfrm>
            <a:off x="4064470" y="1019433"/>
            <a:ext cx="4266487" cy="5702992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98EF3271-5432-284E-BC36-B6A0876B7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3" t="28677" r="43532" b="37232"/>
          <a:stretch/>
        </p:blipFill>
        <p:spPr>
          <a:xfrm>
            <a:off x="8026951" y="418136"/>
            <a:ext cx="3545647" cy="3337081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6F4E7674-7E04-EF4C-974B-ACC7D2CCE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180" r="-361" b="21966"/>
          <a:stretch/>
        </p:blipFill>
        <p:spPr>
          <a:xfrm>
            <a:off x="421505" y="418136"/>
            <a:ext cx="4061289" cy="43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4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>
            <a:extLst>
              <a:ext uri="{FF2B5EF4-FFF2-40B4-BE49-F238E27FC236}">
                <a16:creationId xmlns:a16="http://schemas.microsoft.com/office/drawing/2014/main" id="{D4F6814F-679B-004A-B91D-FAC756224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58989" y="1441919"/>
            <a:ext cx="4122163" cy="6088319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C907EA95-A531-9643-AE5D-CD761B4C9A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4413" r="-3234" b="20842"/>
          <a:stretch/>
        </p:blipFill>
        <p:spPr>
          <a:xfrm>
            <a:off x="210087" y="232685"/>
            <a:ext cx="5885913" cy="3401468"/>
          </a:xfrm>
          <a:prstGeom prst="rect">
            <a:avLst/>
          </a:prstGeom>
        </p:spPr>
      </p:pic>
      <p:pic>
        <p:nvPicPr>
          <p:cNvPr id="2" name="Immagine 2">
            <a:extLst>
              <a:ext uri="{FF2B5EF4-FFF2-40B4-BE49-F238E27FC236}">
                <a16:creationId xmlns:a16="http://schemas.microsoft.com/office/drawing/2014/main" id="{FB17EBF8-52F7-7842-9723-74FE426724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22947" r="-4764" b="25426"/>
          <a:stretch/>
        </p:blipFill>
        <p:spPr>
          <a:xfrm>
            <a:off x="7163510" y="310839"/>
            <a:ext cx="4257609" cy="27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233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7FA48DEA-4A0C-3A49-9827-B1AE96D0E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67"/>
          <a:stretch/>
        </p:blipFill>
        <p:spPr>
          <a:xfrm rot="16200000">
            <a:off x="1556048" y="-1126161"/>
            <a:ext cx="4416089" cy="7060442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2813FBFA-C99F-0F46-8103-52B7B3E8B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02" r="3977"/>
          <a:stretch/>
        </p:blipFill>
        <p:spPr>
          <a:xfrm>
            <a:off x="8221579" y="227948"/>
            <a:ext cx="3341639" cy="3651669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61B26338-2E5E-7D4F-B4B2-C2DE324652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42281" r="459"/>
          <a:stretch/>
        </p:blipFill>
        <p:spPr>
          <a:xfrm>
            <a:off x="5808252" y="4070513"/>
            <a:ext cx="5879302" cy="255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9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AEC10BE6-4D42-FE4A-9E1C-018CCD782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69" r="-4169" b="33626"/>
          <a:stretch/>
        </p:blipFill>
        <p:spPr>
          <a:xfrm>
            <a:off x="395608" y="373008"/>
            <a:ext cx="5658755" cy="3683092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7F500428-7B24-1F41-BE47-E458E1D2F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33922" r="-2477" b="31823"/>
          <a:stretch/>
        </p:blipFill>
        <p:spPr>
          <a:xfrm>
            <a:off x="6234545" y="373007"/>
            <a:ext cx="4937903" cy="2942551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9FED037F-62A8-3E4D-AE44-A3E85173F1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32610" r="-3670" b="28054"/>
          <a:stretch/>
        </p:blipFill>
        <p:spPr>
          <a:xfrm>
            <a:off x="3137234" y="3542443"/>
            <a:ext cx="6113891" cy="30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7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C53B9048-40C7-C647-A08E-A87959047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583" y="2986876"/>
            <a:ext cx="6658439" cy="3695129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FB8D2C31-36F4-8D4D-ABD3-F99669822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1" t="29988" r="12368" b="31988"/>
          <a:stretch/>
        </p:blipFill>
        <p:spPr>
          <a:xfrm>
            <a:off x="6264650" y="257552"/>
            <a:ext cx="4984145" cy="3171448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42C29EB8-B330-5844-A254-D215C1439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91135" y="-419781"/>
            <a:ext cx="406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27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86D569D3-C637-E642-A694-FFA0FAA60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00" y="213293"/>
            <a:ext cx="4444802" cy="5926402"/>
          </a:xfrm>
          <a:prstGeom prst="rect">
            <a:avLst/>
          </a:prstGeom>
        </p:spPr>
      </p:pic>
      <p:pic>
        <p:nvPicPr>
          <p:cNvPr id="2" name="Immagine 2">
            <a:extLst>
              <a:ext uri="{FF2B5EF4-FFF2-40B4-BE49-F238E27FC236}">
                <a16:creationId xmlns:a16="http://schemas.microsoft.com/office/drawing/2014/main" id="{AE0A1870-7703-2643-9E95-4915BA1F3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399" r="36"/>
          <a:stretch/>
        </p:blipFill>
        <p:spPr>
          <a:xfrm>
            <a:off x="4135048" y="2779937"/>
            <a:ext cx="4062540" cy="4042389"/>
          </a:xfrm>
          <a:prstGeom prst="rect">
            <a:avLst/>
          </a:prstGeom>
        </p:spPr>
      </p:pic>
      <p:pic>
        <p:nvPicPr>
          <p:cNvPr id="3" name="Immagine 5">
            <a:extLst>
              <a:ext uri="{FF2B5EF4-FFF2-40B4-BE49-F238E27FC236}">
                <a16:creationId xmlns:a16="http://schemas.microsoft.com/office/drawing/2014/main" id="{1813FD8A-65EF-824E-A5BB-3C63E1FAE1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42" t="4669" r="16503" b="4766"/>
          <a:stretch/>
        </p:blipFill>
        <p:spPr>
          <a:xfrm>
            <a:off x="7197575" y="213293"/>
            <a:ext cx="4644825" cy="30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7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6B1AA1AD-8732-D349-A0A6-3BDCFB61A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4" t="-1207" r="-2426" b="3627"/>
          <a:stretch/>
        </p:blipFill>
        <p:spPr>
          <a:xfrm>
            <a:off x="4375120" y="1338970"/>
            <a:ext cx="7724519" cy="5250820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7580BADB-104E-0A45-BB29-2CCD14031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69" r="4851"/>
          <a:stretch/>
        </p:blipFill>
        <p:spPr>
          <a:xfrm>
            <a:off x="289524" y="257553"/>
            <a:ext cx="4641600" cy="422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62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cc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Pacco</vt:lpstr>
      <vt:lpstr>I BAMBINI DELLA SCUOLA DELL'INFANZIA DI BERGANTINO PRESENTANO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dell’infanzia di Bergantino </dc:title>
  <dc:creator>Sandra Moretti</dc:creator>
  <cp:lastModifiedBy>Sandra Moretti</cp:lastModifiedBy>
  <cp:revision>17</cp:revision>
  <dcterms:created xsi:type="dcterms:W3CDTF">2020-06-18T17:06:17Z</dcterms:created>
  <dcterms:modified xsi:type="dcterms:W3CDTF">2020-06-22T16:29:33Z</dcterms:modified>
</cp:coreProperties>
</file>